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77C19C-5D7A-4BEF-9FA3-C4440CF1E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AF9B25-5A2B-4464-931D-5BE2EF108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EBE4EE-B728-4902-95E3-BCFE4A5C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AAFB12-B4C7-4E02-B6BA-386A8C77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887103-EE19-4E66-8774-4C28ADB1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6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34CEE-BF2E-40F3-8955-5C2DD7A2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AB5C0F-C618-4E20-A824-4C34A375A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78740C-87BE-480B-AB52-A6239126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8BF2A9-4E29-44E6-9B6E-097500C6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454FF6-3537-4D93-B6DC-80BD249D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5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5088B67-4DE3-47F9-A6B0-0FE68A057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B616D5-DEF8-46AE-A198-A5D120544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3AE40B-A53A-4FCB-90C5-55EB0998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CD4D5F-8C7E-4888-9474-D2123FDA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EE5D0D-4E53-4273-A5BB-8ED3769F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2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46275-8B92-47CB-99FF-523DD46B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D181FD-8EC4-47F9-A327-0387B3F1D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05234-5D9B-4520-888D-7E61C55C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FC825B-4C71-4212-967F-ABE59AC6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7D5A33-2CAD-4DD2-8D16-177D123F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0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F4E5E-1221-4632-B628-2287FDF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DD94EC-DC74-4B27-98FA-0A240FF03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033D18-2BE2-4F49-A4DB-951E394E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56D096-A41F-4CAB-B4FC-3DB9518C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B21E0E-B4C1-44A4-A6DC-72621AF3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5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E1B1A-D7C0-4281-98C6-8A5D3D76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F833FD-AADC-41B7-8000-B42F6E3C8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DE1150-5D6D-4945-BFF1-1AA9B0768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345EC1-459F-4CD0-8B6B-0D8A1353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5D40BD-A3D2-48F6-A505-6C112D0A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2D19E3-2BBB-443E-BC7E-FDB1CCEB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2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6F95E-7ABE-4A50-A65D-32C2391C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098DA8-D172-42B3-8000-732A9FB41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238315-D1B0-4B11-B925-FAB77D53D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2DB18D-6704-453E-B426-F7C121525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17069BF-6F3D-4D28-AD42-545601974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A218B82-9B98-4E4A-921F-A0EE403C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56DE4E1-FBBC-43B1-8003-43268BBD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3AA926-33DA-45DC-81BF-28D3B55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7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493B8D-9173-41B4-AC41-0540E7FF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42D0956-9CF2-4496-A6AA-FB6849D6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0620B6-A5D1-4716-A648-A715DEBC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EE5663A-E703-4733-AD48-CB21CD9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D70D260-69F7-4861-9C54-3028B366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71F974-1CF3-4F8E-80B6-47469C36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8F70D6-A392-4B11-A642-897C9BD6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DDE5C8-384E-434C-A5E8-2733BBBE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862957-941C-4B2C-A319-FBB97BAD8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8F30BF-763A-485D-9B9C-9FBB93C3E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A208F4-0F86-4268-8893-D27FE1BF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27C380-C73B-4B26-9B14-E170E235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9084E0-2811-4F2E-B2C6-750EED23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9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C49224-FD02-4DDF-8F74-82E60B8C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7F050CA-C136-47CD-BAD8-0BE8C62FF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F712BF-A1C9-4045-98A7-BCD4114B5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0BC611-1A5C-4AD8-B502-8467FCD1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CC66FD-E270-40CB-B1DC-7CC39D1A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E99FA3-8B6B-4A84-A80A-4287BF40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5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6C456F-F57C-4DBA-8465-23CD43E0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51106D-E3FD-443E-A4BF-7DA9976F4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CC38B2-A0BB-4447-9F0A-480D7182E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5553-CB4E-450D-9AE8-B04F83387AD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31E8D4-181A-4AE6-9CC4-F25DBE839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AE101C-2C6A-4B4B-A34B-8175580F2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0DA1-3513-4BDB-8DD0-1937EC16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0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D57ADA-831E-406F-BBCA-44C480BDC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7D9781-D13D-4E2A-90CB-A7777F4CA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28B695-CAF6-49D0-A637-E9E93C21B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241A7A-A18D-4A2D-A28E-ADFBA2276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759C971-8A6D-4C54-AFDD-85A97DAA2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2D7437F-9E9A-4690-8F72-92685A05E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D1C2C9A-005D-43FE-A4EF-0E6AFAB88F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EA1790F-8B0C-46AA-9A48-1ABD823CB8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887A7A1-4CBF-41EE-8D90-215636346C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CFFB83B-C12F-4778-A6E1-732400F80F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4079CDF-6334-4D96-8EBE-0F599CCF92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8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B600B4-A006-4B4D-AE5E-E238582CA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7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4BDB8B-D683-4B7D-A8C4-43D6773E8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2EC1E9-A754-4C27-9FBF-DCFF0F23B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81ADB3-0FD4-4F6C-9AD7-204547C49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7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0B541B-85A5-4461-A33E-705693934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1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3DC2FA-C498-4030-A2B7-679CAB1BD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BB3490-4395-4B4B-86BB-9BE912BB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6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97CB60-F566-4DF3-9794-4F5C227BD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8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1F355B-FF11-4700-97C1-A577AB18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12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MECC</cp:lastModifiedBy>
  <cp:revision>2</cp:revision>
  <dcterms:created xsi:type="dcterms:W3CDTF">2021-11-29T19:22:48Z</dcterms:created>
  <dcterms:modified xsi:type="dcterms:W3CDTF">2021-11-30T17:21:03Z</dcterms:modified>
</cp:coreProperties>
</file>